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overhead"/>
  <p:notesSz cx="6889750" cy="9607550"/>
  <p:defaultTextStyle>
    <a:defPPr>
      <a:defRPr lang="th-TH"/>
    </a:defPPr>
    <a:lvl1pPr marL="0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478782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957563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1436345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1915126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2393908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2872690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3351471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3830254" algn="l" defTabSz="95756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440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543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5198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97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4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20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61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82" indent="0">
              <a:buNone/>
              <a:defRPr sz="2100" b="1"/>
            </a:lvl2pPr>
            <a:lvl3pPr marL="957563" indent="0">
              <a:buNone/>
              <a:defRPr sz="1900" b="1"/>
            </a:lvl3pPr>
            <a:lvl4pPr marL="1436345" indent="0">
              <a:buNone/>
              <a:defRPr sz="1600" b="1"/>
            </a:lvl4pPr>
            <a:lvl5pPr marL="1915126" indent="0">
              <a:buNone/>
              <a:defRPr sz="1600" b="1"/>
            </a:lvl5pPr>
            <a:lvl6pPr marL="2393908" indent="0">
              <a:buNone/>
              <a:defRPr sz="1600" b="1"/>
            </a:lvl6pPr>
            <a:lvl7pPr marL="2872690" indent="0">
              <a:buNone/>
              <a:defRPr sz="1600" b="1"/>
            </a:lvl7pPr>
            <a:lvl8pPr marL="3351471" indent="0">
              <a:buNone/>
              <a:defRPr sz="1600" b="1"/>
            </a:lvl8pPr>
            <a:lvl9pPr marL="383025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4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82" indent="0">
              <a:buNone/>
              <a:defRPr sz="2100" b="1"/>
            </a:lvl2pPr>
            <a:lvl3pPr marL="957563" indent="0">
              <a:buNone/>
              <a:defRPr sz="1900" b="1"/>
            </a:lvl3pPr>
            <a:lvl4pPr marL="1436345" indent="0">
              <a:buNone/>
              <a:defRPr sz="1600" b="1"/>
            </a:lvl4pPr>
            <a:lvl5pPr marL="1915126" indent="0">
              <a:buNone/>
              <a:defRPr sz="1600" b="1"/>
            </a:lvl5pPr>
            <a:lvl6pPr marL="2393908" indent="0">
              <a:buNone/>
              <a:defRPr sz="1600" b="1"/>
            </a:lvl6pPr>
            <a:lvl7pPr marL="2872690" indent="0">
              <a:buNone/>
              <a:defRPr sz="1600" b="1"/>
            </a:lvl7pPr>
            <a:lvl8pPr marL="3351471" indent="0">
              <a:buNone/>
              <a:defRPr sz="1600" b="1"/>
            </a:lvl8pPr>
            <a:lvl9pPr marL="383025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61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131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3170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4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78782" indent="0">
              <a:buNone/>
              <a:defRPr sz="1300"/>
            </a:lvl2pPr>
            <a:lvl3pPr marL="957563" indent="0">
              <a:buNone/>
              <a:defRPr sz="1000"/>
            </a:lvl3pPr>
            <a:lvl4pPr marL="1436345" indent="0">
              <a:buNone/>
              <a:defRPr sz="900"/>
            </a:lvl4pPr>
            <a:lvl5pPr marL="1915126" indent="0">
              <a:buNone/>
              <a:defRPr sz="900"/>
            </a:lvl5pPr>
            <a:lvl6pPr marL="2393908" indent="0">
              <a:buNone/>
              <a:defRPr sz="900"/>
            </a:lvl6pPr>
            <a:lvl7pPr marL="2872690" indent="0">
              <a:buNone/>
              <a:defRPr sz="900"/>
            </a:lvl7pPr>
            <a:lvl8pPr marL="3351471" indent="0">
              <a:buNone/>
              <a:defRPr sz="900"/>
            </a:lvl8pPr>
            <a:lvl9pPr marL="3830254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169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782" indent="0">
              <a:buNone/>
              <a:defRPr sz="3000"/>
            </a:lvl2pPr>
            <a:lvl3pPr marL="957563" indent="0">
              <a:buNone/>
              <a:defRPr sz="2500"/>
            </a:lvl3pPr>
            <a:lvl4pPr marL="1436345" indent="0">
              <a:buNone/>
              <a:defRPr sz="2100"/>
            </a:lvl4pPr>
            <a:lvl5pPr marL="1915126" indent="0">
              <a:buNone/>
              <a:defRPr sz="2100"/>
            </a:lvl5pPr>
            <a:lvl6pPr marL="2393908" indent="0">
              <a:buNone/>
              <a:defRPr sz="2100"/>
            </a:lvl6pPr>
            <a:lvl7pPr marL="2872690" indent="0">
              <a:buNone/>
              <a:defRPr sz="2100"/>
            </a:lvl7pPr>
            <a:lvl8pPr marL="3351471" indent="0">
              <a:buNone/>
              <a:defRPr sz="2100"/>
            </a:lvl8pPr>
            <a:lvl9pPr marL="3830254" indent="0">
              <a:buNone/>
              <a:defRPr sz="21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782" indent="0">
              <a:buNone/>
              <a:defRPr sz="1300"/>
            </a:lvl2pPr>
            <a:lvl3pPr marL="957563" indent="0">
              <a:buNone/>
              <a:defRPr sz="1000"/>
            </a:lvl3pPr>
            <a:lvl4pPr marL="1436345" indent="0">
              <a:buNone/>
              <a:defRPr sz="900"/>
            </a:lvl4pPr>
            <a:lvl5pPr marL="1915126" indent="0">
              <a:buNone/>
              <a:defRPr sz="900"/>
            </a:lvl5pPr>
            <a:lvl6pPr marL="2393908" indent="0">
              <a:buNone/>
              <a:defRPr sz="900"/>
            </a:lvl6pPr>
            <a:lvl7pPr marL="2872690" indent="0">
              <a:buNone/>
              <a:defRPr sz="900"/>
            </a:lvl7pPr>
            <a:lvl8pPr marL="3351471" indent="0">
              <a:buNone/>
              <a:defRPr sz="900"/>
            </a:lvl8pPr>
            <a:lvl9pPr marL="3830254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84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5756" tIns="47878" rIns="95756" bIns="47878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5756" tIns="47878" rIns="95756" bIns="47878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6"/>
          </a:xfrm>
          <a:prstGeom prst="rect">
            <a:avLst/>
          </a:prstGeom>
        </p:spPr>
        <p:txBody>
          <a:bodyPr vert="horz" lIns="95756" tIns="47878" rIns="95756" bIns="478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3704-CDD4-44BD-9649-5513F906BAE1}" type="datetimeFigureOut">
              <a:rPr lang="th-TH" smtClean="0"/>
              <a:pPr/>
              <a:t>31/03/60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6"/>
          </a:xfrm>
          <a:prstGeom prst="rect">
            <a:avLst/>
          </a:prstGeom>
        </p:spPr>
        <p:txBody>
          <a:bodyPr vert="horz" lIns="95756" tIns="47878" rIns="95756" bIns="478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6"/>
          </a:xfrm>
          <a:prstGeom prst="rect">
            <a:avLst/>
          </a:prstGeom>
        </p:spPr>
        <p:txBody>
          <a:bodyPr vert="horz" lIns="95756" tIns="47878" rIns="95756" bIns="478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55BE-6207-4E84-A122-F5E4ACB0A3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535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56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086" indent="-359086" algn="l" defTabSz="95756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20" indent="-299239" algn="l" defTabSz="9575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54" indent="-239391" algn="l" defTabSz="95756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36" indent="-239391" algn="l" defTabSz="95756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518" indent="-239391" algn="l" defTabSz="95756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99" indent="-239391" algn="l" defTabSz="9575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081" indent="-239391" algn="l" defTabSz="9575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62" indent="-239391" algn="l" defTabSz="9575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644" indent="-239391" algn="l" defTabSz="9575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82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63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345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126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908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690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471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254" algn="l" defTabSz="957563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6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"/>
            <a:ext cx="905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6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0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0" y="39087"/>
            <a:ext cx="9084503" cy="68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9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1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3771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0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2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7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เครื่องฉายภาพข้ามศีรษะ</PresentationFormat>
  <Paragraphs>0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jiraporn</cp:lastModifiedBy>
  <cp:revision>6</cp:revision>
  <dcterms:created xsi:type="dcterms:W3CDTF">2017-03-29T16:17:34Z</dcterms:created>
  <dcterms:modified xsi:type="dcterms:W3CDTF">2017-03-31T02:04:37Z</dcterms:modified>
</cp:coreProperties>
</file>